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方正行黑简体" panose="02000000000000000000" pitchFamily="2" charset="-122"/>
      <p:regular r:id="rId10"/>
    </p:embeddedFont>
    <p:embeddedFont>
      <p:font typeface="Calibri Light" panose="020F0302020204030204" pitchFamily="34" charset="0"/>
      <p:regular r:id="rId11"/>
      <p:italic r:id="rId1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271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97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38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2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43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22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31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27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2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768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36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C7FD6-3D07-4412-9EB6-E7688B6BC3A9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78BF-D03A-4A3A-A345-4643918CC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60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audio" Target="../media/audio2.wav"/><Relationship Id="rId7" Type="http://schemas.openxmlformats.org/officeDocument/2006/relationships/audio" Target="../media/audio3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audio" Target="../media/audio4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://www.2gei.com/sound/class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hyperlink" Target="&#36164;&#26009;&#38388;.pptx" TargetMode="Externa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audio3.wav"/><Relationship Id="rId5" Type="http://schemas.openxmlformats.org/officeDocument/2006/relationships/image" Target="../media/image13.jpg"/><Relationship Id="rId4" Type="http://schemas.openxmlformats.org/officeDocument/2006/relationships/audio" Target="../media/audio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hlinkHover r:id="" action="ppaction://noaction">
              <a:snd r:embed="rId7" name="s_enter.wav"/>
            </a:hlinkHover>
          </p:cNvPr>
          <p:cNvSpPr/>
          <p:nvPr/>
        </p:nvSpPr>
        <p:spPr>
          <a:xfrm>
            <a:off x="1242203" y="5089584"/>
            <a:ext cx="3554084" cy="983411"/>
          </a:xfrm>
          <a:custGeom>
            <a:avLst/>
            <a:gdLst>
              <a:gd name="connsiteX0" fmla="*/ 0 w 2674189"/>
              <a:gd name="connsiteY0" fmla="*/ 0 h 1035170"/>
              <a:gd name="connsiteX1" fmla="*/ 2674189 w 2674189"/>
              <a:gd name="connsiteY1" fmla="*/ 0 h 1035170"/>
              <a:gd name="connsiteX2" fmla="*/ 2674189 w 2674189"/>
              <a:gd name="connsiteY2" fmla="*/ 1035170 h 1035170"/>
              <a:gd name="connsiteX3" fmla="*/ 0 w 2674189"/>
              <a:gd name="connsiteY3" fmla="*/ 1035170 h 1035170"/>
              <a:gd name="connsiteX4" fmla="*/ 0 w 2674189"/>
              <a:gd name="connsiteY4" fmla="*/ 0 h 1035170"/>
              <a:gd name="connsiteX0" fmla="*/ 1052423 w 3726612"/>
              <a:gd name="connsiteY0" fmla="*/ 0 h 1035170"/>
              <a:gd name="connsiteX1" fmla="*/ 3726612 w 3726612"/>
              <a:gd name="connsiteY1" fmla="*/ 0 h 1035170"/>
              <a:gd name="connsiteX2" fmla="*/ 3726612 w 3726612"/>
              <a:gd name="connsiteY2" fmla="*/ 1035170 h 1035170"/>
              <a:gd name="connsiteX3" fmla="*/ 0 w 3726612"/>
              <a:gd name="connsiteY3" fmla="*/ 931653 h 1035170"/>
              <a:gd name="connsiteX4" fmla="*/ 1052423 w 3726612"/>
              <a:gd name="connsiteY4" fmla="*/ 0 h 1035170"/>
              <a:gd name="connsiteX0" fmla="*/ 1052423 w 3726612"/>
              <a:gd name="connsiteY0" fmla="*/ 0 h 983411"/>
              <a:gd name="connsiteX1" fmla="*/ 3726612 w 3726612"/>
              <a:gd name="connsiteY1" fmla="*/ 0 h 983411"/>
              <a:gd name="connsiteX2" fmla="*/ 2277374 w 3726612"/>
              <a:gd name="connsiteY2" fmla="*/ 983411 h 983411"/>
              <a:gd name="connsiteX3" fmla="*/ 0 w 3726612"/>
              <a:gd name="connsiteY3" fmla="*/ 931653 h 983411"/>
              <a:gd name="connsiteX4" fmla="*/ 1052423 w 3726612"/>
              <a:gd name="connsiteY4" fmla="*/ 0 h 983411"/>
              <a:gd name="connsiteX0" fmla="*/ 1052423 w 3554084"/>
              <a:gd name="connsiteY0" fmla="*/ 0 h 983411"/>
              <a:gd name="connsiteX1" fmla="*/ 3554084 w 3554084"/>
              <a:gd name="connsiteY1" fmla="*/ 0 h 983411"/>
              <a:gd name="connsiteX2" fmla="*/ 2277374 w 3554084"/>
              <a:gd name="connsiteY2" fmla="*/ 983411 h 983411"/>
              <a:gd name="connsiteX3" fmla="*/ 0 w 3554084"/>
              <a:gd name="connsiteY3" fmla="*/ 931653 h 983411"/>
              <a:gd name="connsiteX4" fmla="*/ 1052423 w 3554084"/>
              <a:gd name="connsiteY4" fmla="*/ 0 h 983411"/>
              <a:gd name="connsiteX0" fmla="*/ 1190445 w 3554084"/>
              <a:gd name="connsiteY0" fmla="*/ 51759 h 983411"/>
              <a:gd name="connsiteX1" fmla="*/ 3554084 w 3554084"/>
              <a:gd name="connsiteY1" fmla="*/ 0 h 983411"/>
              <a:gd name="connsiteX2" fmla="*/ 2277374 w 3554084"/>
              <a:gd name="connsiteY2" fmla="*/ 983411 h 983411"/>
              <a:gd name="connsiteX3" fmla="*/ 0 w 3554084"/>
              <a:gd name="connsiteY3" fmla="*/ 931653 h 983411"/>
              <a:gd name="connsiteX4" fmla="*/ 1190445 w 3554084"/>
              <a:gd name="connsiteY4" fmla="*/ 51759 h 98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4084" h="983411">
                <a:moveTo>
                  <a:pt x="1190445" y="51759"/>
                </a:moveTo>
                <a:lnTo>
                  <a:pt x="3554084" y="0"/>
                </a:lnTo>
                <a:lnTo>
                  <a:pt x="2277374" y="983411"/>
                </a:lnTo>
                <a:lnTo>
                  <a:pt x="0" y="931653"/>
                </a:lnTo>
                <a:lnTo>
                  <a:pt x="1190445" y="51759"/>
                </a:lnTo>
                <a:close/>
              </a:path>
            </a:pathLst>
          </a:custGeom>
          <a:solidFill>
            <a:srgbClr val="5B9BD5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5106837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地窖里，存放着碧绿的西瓜。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活生生的颜色，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与发带的红同样夺目。</a:t>
            </a:r>
          </a:p>
        </p:txBody>
      </p:sp>
      <p:sp>
        <p:nvSpPr>
          <p:cNvPr id="6" name="文本框 5">
            <a:hlinkClick r:id="rId9" action="ppaction://hlinksldjump"/>
          </p:cNvPr>
          <p:cNvSpPr txBox="1"/>
          <p:nvPr/>
        </p:nvSpPr>
        <p:spPr>
          <a:xfrm>
            <a:off x="0" y="5106837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我取出其中一个，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拿起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了手中的菜刀。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45733" y="2230253"/>
            <a:ext cx="8500534" cy="646331"/>
          </a:xfrm>
          <a:prstGeom prst="rect">
            <a:avLst/>
          </a:prstGeom>
          <a:solidFill>
            <a:srgbClr val="000000">
              <a:alpha val="6902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（请</a:t>
            </a:r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打开地窖的门，迎来最后的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结局）</a:t>
            </a:r>
            <a:endParaRPr lang="zh-CN" altLang="en-US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193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>
        <p:fade thruBlk="1"/>
        <p:sndAc>
          <p:stSnd>
            <p:snd r:embed="rId2" name="快步.wav"/>
          </p:stSnd>
        </p:sndAc>
      </p:transition>
    </mc:Choice>
    <mc:Fallback>
      <p:transition spd="slow" advClick="0">
        <p:fade thruBlk="1"/>
        <p:sndAc>
          <p:stSnd>
            <p:snd r:embed="rId2" name="快步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开地窖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Resolu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415" y="4765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2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0" advTm="11000">
        <p:fade thruBlk="1"/>
        <p:sndAc>
          <p:stSnd>
            <p:snd r:embed="rId4" name="刀刺西瓜.wav"/>
          </p:stSnd>
        </p:sndAc>
      </p:transition>
    </mc:Choice>
    <mc:Fallback>
      <p:transition spd="slow" advClick="0" advTm="11000">
        <p:fade thruBlk="1"/>
        <p:sndAc>
          <p:stSnd>
            <p:snd r:embed="rId4" name="刀刺西瓜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12276" y="0"/>
            <a:ext cx="6379724" cy="6858001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812276" y="1921090"/>
            <a:ext cx="637972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ROOM</a:t>
            </a:r>
            <a:endParaRPr lang="zh-CN" altLang="en-US" sz="80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endParaRPr lang="en-US" altLang="zh-CN" sz="32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VER 1.00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1032681" y="1868352"/>
            <a:ext cx="6844957" cy="5154299"/>
            <a:chOff x="-1032681" y="1868352"/>
            <a:chExt cx="6844957" cy="515429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625" y="3429000"/>
              <a:ext cx="3593651" cy="359365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681" y="1868352"/>
              <a:ext cx="4722125" cy="472212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5954138" y="1705451"/>
            <a:ext cx="6096000" cy="34470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企划</a:t>
            </a:r>
            <a:endParaRPr lang="en-US" altLang="zh-CN" sz="72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2014012969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新闻</a:t>
            </a:r>
            <a:r>
              <a:rPr lang="en-US" altLang="zh-CN" sz="32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42</a:t>
            </a:r>
          </a:p>
          <a:p>
            <a:pPr algn="ctr"/>
            <a:endParaRPr lang="en-US" altLang="zh-CN" sz="32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芮钰雅</a:t>
            </a:r>
            <a:endParaRPr lang="en-US" altLang="zh-CN" sz="32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3720" y="1921090"/>
            <a:ext cx="6379724" cy="36625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场景绘制工具与软件</a:t>
            </a:r>
            <a:endParaRPr lang="en-US" altLang="zh-CN" sz="44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endParaRPr lang="en-US" altLang="zh-CN" sz="44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Wacom CTL-471 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数位板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PHOTOSHOP CS5 EXTENED</a:t>
            </a:r>
          </a:p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SAI</a:t>
            </a:r>
          </a:p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 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2" t="54471"/>
          <a:stretch/>
        </p:blipFill>
        <p:spPr>
          <a:xfrm>
            <a:off x="643467" y="1868352"/>
            <a:ext cx="4825999" cy="48083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954138" y="1536174"/>
            <a:ext cx="60960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音乐及音效来源</a:t>
            </a:r>
            <a:endParaRPr lang="en-US" altLang="zh-CN" sz="44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endParaRPr lang="en-US" altLang="zh-CN" sz="24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爱给音效库</a:t>
            </a:r>
            <a:r>
              <a:rPr lang="en-US" altLang="zh-CN" sz="2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  <a:hlinkClick r:id="rId5"/>
              </a:rPr>
              <a:t>http</a:t>
            </a:r>
            <a:r>
              <a:rPr lang="en-US" altLang="zh-CN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  <a:hlinkClick r:id="rId5"/>
              </a:rPr>
              <a:t>://www.2gei.com/sound/class</a:t>
            </a:r>
            <a:r>
              <a:rPr lang="en-US" altLang="zh-CN" sz="2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  <a:hlinkClick r:id="rId5"/>
              </a:rPr>
              <a:t>/</a:t>
            </a:r>
            <a:endParaRPr lang="en-US" altLang="zh-CN" sz="24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endParaRPr lang="en-US" altLang="zh-CN" sz="24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PC</a:t>
            </a:r>
            <a:r>
              <a:rPr lang="zh-CN" altLang="en-US" sz="32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游戏</a:t>
            </a:r>
            <a:r>
              <a:rPr lang="en-US" altLang="zh-CN" sz="32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《</a:t>
            </a:r>
            <a:r>
              <a:rPr lang="zh-CN" altLang="en-US" sz="32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图书室的</a:t>
            </a:r>
            <a:r>
              <a:rPr lang="en-US" altLang="zh-CN" sz="32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NEVERSISTA》</a:t>
            </a:r>
          </a:p>
          <a:p>
            <a:pPr algn="ctr"/>
            <a:endParaRPr lang="en-US" altLang="zh-CN" sz="28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RPG MAKER XP</a:t>
            </a:r>
            <a:endParaRPr lang="en-US" altLang="zh-CN" sz="32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73255" y="1868352"/>
            <a:ext cx="637972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制作工具</a:t>
            </a:r>
            <a:endParaRPr lang="en-US" altLang="zh-CN" sz="44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endParaRPr lang="en-US" altLang="zh-CN" sz="44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OFFICE POWERPOINT 2013</a:t>
            </a:r>
            <a:endParaRPr lang="zh-CN" altLang="en-US" sz="32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7" r="22493"/>
          <a:stretch/>
        </p:blipFill>
        <p:spPr>
          <a:xfrm>
            <a:off x="376268" y="795902"/>
            <a:ext cx="5059332" cy="5266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5873720" y="1868352"/>
            <a:ext cx="6379724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谨以此作</a:t>
            </a:r>
            <a:endParaRPr lang="en-US" altLang="zh-CN" sz="44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献给困于绝境</a:t>
            </a:r>
            <a:endParaRPr lang="en-US" altLang="zh-CN" sz="44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或总有一天</a:t>
            </a:r>
            <a:endParaRPr lang="en-US" altLang="zh-CN" sz="44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要被困入绝境的人</a:t>
            </a:r>
            <a:endParaRPr lang="en-US" altLang="zh-CN" sz="44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12276" y="1829769"/>
            <a:ext cx="637972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游戏内所有图片均为手绘</a:t>
            </a:r>
            <a:endParaRPr lang="en-US" altLang="zh-CN" sz="4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音乐来自网络</a:t>
            </a:r>
            <a:endParaRPr lang="en-US" altLang="zh-CN" sz="4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endParaRPr lang="en-US" altLang="zh-CN" sz="40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请勿商用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812276" y="2094775"/>
            <a:ext cx="637972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THANKS FOR</a:t>
            </a:r>
          </a:p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PLAYING!</a:t>
            </a:r>
            <a:endParaRPr lang="zh-CN" altLang="en-US" sz="44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34406" y="446268"/>
            <a:ext cx="5343056" cy="6065432"/>
            <a:chOff x="234406" y="446268"/>
            <a:chExt cx="5343056" cy="60654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62" y="3939950"/>
              <a:ext cx="4572000" cy="257175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06" y="446268"/>
              <a:ext cx="4572000" cy="2571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0371434"/>
      </p:ext>
    </p:extLst>
  </p:cSld>
  <p:clrMapOvr>
    <a:masterClrMapping/>
  </p:clrMapOvr>
  <p:transition spd="slow" advClick="0" advTm="50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4" presetID="47" presetClass="exit" presetSubtype="0" fill="hold" grpId="1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9" presetID="47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0"/>
                            </p:stCondLst>
                            <p:childTnLst>
                              <p:par>
                                <p:cTn id="54" presetID="47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500"/>
                            </p:stCondLst>
                            <p:childTnLst>
                              <p:par>
                                <p:cTn id="69" presetID="47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6500"/>
                            </p:stCondLst>
                            <p:childTnLst>
                              <p:par>
                                <p:cTn id="84" presetID="47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25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4000"/>
                            </p:stCondLst>
                            <p:childTnLst>
                              <p:par>
                                <p:cTn id="99" presetID="47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85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0" grpId="0"/>
      <p:bldP spid="10" grpId="1"/>
      <p:bldP spid="15" grpId="0"/>
      <p:bldP spid="15" grpId="1"/>
      <p:bldP spid="16" grpId="0"/>
      <p:bldP spid="16" grpId="1"/>
      <p:bldP spid="19" grpId="0"/>
      <p:bldP spid="19" grpId="1"/>
      <p:bldP spid="20" grpId="0"/>
      <p:bldP spid="20" grpId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hlinkClick r:id="" action="ppaction://hlinkshowjump?jump=endshow"/>
            <a:hlinkHover r:id="" action="ppaction://noaction">
              <a:snd r:embed="rId6" name="s_enter.wav"/>
            </a:hlinkHover>
          </p:cNvPr>
          <p:cNvSpPr txBox="1"/>
          <p:nvPr/>
        </p:nvSpPr>
        <p:spPr>
          <a:xfrm>
            <a:off x="4316126" y="2299793"/>
            <a:ext cx="3381555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结束游戏</a:t>
            </a:r>
          </a:p>
        </p:txBody>
      </p:sp>
      <p:sp>
        <p:nvSpPr>
          <p:cNvPr id="3" name="文本框 2">
            <a:hlinkClick r:id="rId7" action="ppaction://hlinkpres?slideindex=1&amp;slidetitle="/>
            <a:hlinkHover r:id="" action="ppaction://noaction">
              <a:snd r:embed="rId6" name="s_enter.wav"/>
            </a:hlinkHover>
          </p:cNvPr>
          <p:cNvSpPr txBox="1"/>
          <p:nvPr/>
        </p:nvSpPr>
        <p:spPr>
          <a:xfrm>
            <a:off x="4316125" y="3340802"/>
            <a:ext cx="3381555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进入资料间</a:t>
            </a:r>
          </a:p>
        </p:txBody>
      </p:sp>
      <p:pic>
        <p:nvPicPr>
          <p:cNvPr id="4" name="快步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57466" y="431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7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>
        <p:fade/>
        <p:sndAc>
          <p:stSnd>
            <p:snd r:embed="rId4" name="门嘎吱声.wav"/>
          </p:stSnd>
        </p:sndAc>
      </p:transition>
    </mc:Choice>
    <mc:Fallback>
      <p:transition spd="slow" advClick="0">
        <p:fade/>
        <p:sndAc>
          <p:stSnd>
            <p:snd r:embed="rId4" name="门嘎吱声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3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000000">
            <a:alpha val="70000"/>
          </a:srgbClr>
        </a:solidFill>
        <a:ln>
          <a:solidFill>
            <a:schemeClr val="bg1"/>
          </a:solidFill>
        </a:ln>
      </a:spPr>
      <a:bodyPr wrap="square" rtlCol="0">
        <a:spAutoFit/>
      </a:bodyPr>
      <a:lstStyle>
        <a:defPPr algn="ctr">
          <a:defRPr sz="3600" dirty="0" smtClean="0">
            <a:solidFill>
              <a:schemeClr val="bg1"/>
            </a:solidFill>
            <a:latin typeface="方正行黑简体" panose="02000000000000000000" pitchFamily="2" charset="-122"/>
            <a:ea typeface="方正行黑简体" panose="020000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132</Words>
  <Application>Microsoft Office PowerPoint</Application>
  <PresentationFormat>宽屏</PresentationFormat>
  <Paragraphs>43</Paragraphs>
  <Slides>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Calibri</vt:lpstr>
      <vt:lpstr>Arial</vt:lpstr>
      <vt:lpstr>方正行黑简体</vt:lpstr>
      <vt:lpstr>Calibri Light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24</cp:revision>
  <dcterms:created xsi:type="dcterms:W3CDTF">2014-12-17T10:23:14Z</dcterms:created>
  <dcterms:modified xsi:type="dcterms:W3CDTF">2014-12-21T04:09:09Z</dcterms:modified>
</cp:coreProperties>
</file>